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nstrument Sans Medium" panose="020B0604020202020204" charset="0"/>
      <p:regular r:id="rId13"/>
    </p:embeddedFont>
    <p:embeddedFont>
      <p:font typeface="Inter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4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9297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74294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Создание своей версии игры FNAF: От идеи до реализации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0793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этой презентации мы рассмотрим процесс создания собственной версии популярной игры Five Nights at Freddy's (FNAF). От задумки и разработки до реализации и возможностей развития – пройдем все этапы, чтобы понять, как можно воплотить свою хоррор-игру.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EB54684-BFF1-4807-A639-55758C0532EB}"/>
              </a:ext>
            </a:extLst>
          </p:cNvPr>
          <p:cNvSpPr/>
          <p:nvPr/>
        </p:nvSpPr>
        <p:spPr>
          <a:xfrm>
            <a:off x="12359473" y="7355393"/>
            <a:ext cx="2200589" cy="874207"/>
          </a:xfrm>
          <a:prstGeom prst="rect">
            <a:avLst/>
          </a:prstGeom>
          <a:solidFill>
            <a:srgbClr val="2424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38C9BE9-C757-48E1-856B-CCC6E60B580F}"/>
              </a:ext>
            </a:extLst>
          </p:cNvPr>
          <p:cNvSpPr/>
          <p:nvPr/>
        </p:nvSpPr>
        <p:spPr>
          <a:xfrm>
            <a:off x="12359472" y="7355392"/>
            <a:ext cx="2200589" cy="874207"/>
          </a:xfrm>
          <a:prstGeom prst="rect">
            <a:avLst/>
          </a:prstGeom>
          <a:solidFill>
            <a:srgbClr val="242429"/>
          </a:solidFill>
          <a:ln>
            <a:solidFill>
              <a:srgbClr val="24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363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Идея проекта: Воссоздание страха в новом формате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9409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4302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95607"/>
            <a:ext cx="113728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Решение задач: Зачем нужен свой FNAF?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Развитие навыков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позволяет углубить знания в программировании, дизайне, создании анимации и звуковых эффектов. Это отличная возможность для обучения и практики.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271361"/>
            <a:ext cx="32871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Творческая реализация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3852505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Воплощение собственных идей и концепций в игровой форме. Возможность создать уникальный мир и рассказать свою историю, используя жанр хоррора.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Портфолио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3852505"/>
            <a:ext cx="3978116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Готовый проект станет отличным дополнением к портфолио разработчика, демонстрируя умение работать с различными технологиями и создавать полноценные игровые продукты.</a:t>
            </a:r>
            <a:endParaRPr lang="en-US" sz="175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5C80FD9-5F07-4906-A37D-1F4222E8FB7E}"/>
              </a:ext>
            </a:extLst>
          </p:cNvPr>
          <p:cNvSpPr/>
          <p:nvPr/>
        </p:nvSpPr>
        <p:spPr>
          <a:xfrm>
            <a:off x="12359473" y="7355393"/>
            <a:ext cx="2200589" cy="874207"/>
          </a:xfrm>
          <a:prstGeom prst="rect">
            <a:avLst/>
          </a:prstGeom>
          <a:solidFill>
            <a:srgbClr val="2424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8E6D493-08C9-4318-B3B6-974526531DD5}"/>
              </a:ext>
            </a:extLst>
          </p:cNvPr>
          <p:cNvSpPr/>
          <p:nvPr/>
        </p:nvSpPr>
        <p:spPr>
          <a:xfrm>
            <a:off x="12359472" y="7355392"/>
            <a:ext cx="2200589" cy="874207"/>
          </a:xfrm>
          <a:prstGeom prst="rect">
            <a:avLst/>
          </a:prstGeom>
          <a:solidFill>
            <a:srgbClr val="242429"/>
          </a:solidFill>
          <a:ln>
            <a:solidFill>
              <a:srgbClr val="24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6155" y="523399"/>
            <a:ext cx="7811691" cy="11896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Описание реализации: Структура и особенности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179" y="1998583"/>
            <a:ext cx="951667" cy="114204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861441" y="218884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«Vents»</a:t>
            </a:r>
            <a:endParaRPr lang="en-US" sz="18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6179" y="3140631"/>
            <a:ext cx="951667" cy="1142048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109317" y="3330893"/>
            <a:ext cx="4131350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«MonitorUp» и «MonitorDown»</a:t>
            </a:r>
            <a:endParaRPr lang="en-US" sz="18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6179" y="4282678"/>
            <a:ext cx="951667" cy="114204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861441" y="4472940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«CameraUp»</a:t>
            </a:r>
            <a:endParaRPr lang="en-US" sz="185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26179" y="5424726"/>
            <a:ext cx="951667" cy="1142048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4861441" y="5614988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«Freddy_Hal»</a:t>
            </a:r>
            <a:endParaRPr lang="en-US" sz="1850" dirty="0"/>
          </a:p>
        </p:txBody>
      </p:sp>
      <p:pic>
        <p:nvPicPr>
          <p:cNvPr id="12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26179" y="6566773"/>
            <a:ext cx="951667" cy="1142048"/>
          </a:xfrm>
          <a:prstGeom prst="rect">
            <a:avLst/>
          </a:prstGeom>
        </p:spPr>
      </p:pic>
      <p:sp>
        <p:nvSpPr>
          <p:cNvPr id="13" name="Text 5"/>
          <p:cNvSpPr/>
          <p:nvPr/>
        </p:nvSpPr>
        <p:spPr>
          <a:xfrm>
            <a:off x="4861441" y="6757035"/>
            <a:ext cx="2379226" cy="297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8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Класс «Time»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57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Неиспользованная, но желаемая библиотека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1834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015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4419600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280190" y="52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звуковые эффекты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280190" y="582287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6280190" y="644092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520C0E9-B8E6-4271-8C2C-6CC27F3E68B0}"/>
              </a:ext>
            </a:extLst>
          </p:cNvPr>
          <p:cNvSpPr/>
          <p:nvPr/>
        </p:nvSpPr>
        <p:spPr>
          <a:xfrm>
            <a:off x="12359473" y="7355393"/>
            <a:ext cx="2200589" cy="874207"/>
          </a:xfrm>
          <a:prstGeom prst="rect">
            <a:avLst/>
          </a:prstGeom>
          <a:solidFill>
            <a:srgbClr val="242429"/>
          </a:solidFill>
          <a:ln>
            <a:solidFill>
              <a:srgbClr val="24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832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Заключение: Перспективы и развитие проекта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666048"/>
            <a:ext cx="30480" cy="4655225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161109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9211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7" name="Text 4"/>
          <p:cNvSpPr/>
          <p:nvPr/>
        </p:nvSpPr>
        <p:spPr>
          <a:xfrm>
            <a:off x="6554153" y="3006209"/>
            <a:ext cx="1323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8928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Выводы по работе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383280"/>
            <a:ext cx="596872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Создание своей версии FNAF – это увлекательный процесс, требующий знаний в программировании, дизайне и звуке. Проект позволяет развить навыки и реализовать творческий потенциал.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5783580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5C5C61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55436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4348"/>
          </a:solidFill>
          <a:ln/>
        </p:spPr>
      </p:sp>
      <p:sp>
        <p:nvSpPr>
          <p:cNvPr id="12" name="Text 9"/>
          <p:cNvSpPr/>
          <p:nvPr/>
        </p:nvSpPr>
        <p:spPr>
          <a:xfrm>
            <a:off x="6526530" y="5628680"/>
            <a:ext cx="1875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5515332"/>
            <a:ext cx="339506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Возможности доработки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6005751"/>
            <a:ext cx="596872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Добавление новых уровней, персонажей и механик геймплея. Улучшение графики и звуковых эффектов..</a:t>
            </a:r>
            <a:endParaRPr lang="en-US" sz="1750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AB58BBA-CF02-4FE7-A03F-EE5FC8EBDCD0}"/>
              </a:ext>
            </a:extLst>
          </p:cNvPr>
          <p:cNvSpPr/>
          <p:nvPr/>
        </p:nvSpPr>
        <p:spPr>
          <a:xfrm>
            <a:off x="12359473" y="7355393"/>
            <a:ext cx="2200589" cy="874207"/>
          </a:xfrm>
          <a:prstGeom prst="rect">
            <a:avLst/>
          </a:prstGeom>
          <a:solidFill>
            <a:srgbClr val="2424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EE9EC52-49E7-415E-A2EE-EC6BA16A9514}"/>
              </a:ext>
            </a:extLst>
          </p:cNvPr>
          <p:cNvSpPr/>
          <p:nvPr/>
        </p:nvSpPr>
        <p:spPr>
          <a:xfrm>
            <a:off x="12359472" y="7321273"/>
            <a:ext cx="2200589" cy="874207"/>
          </a:xfrm>
          <a:prstGeom prst="rect">
            <a:avLst/>
          </a:prstGeom>
          <a:solidFill>
            <a:srgbClr val="242429"/>
          </a:solidFill>
          <a:ln>
            <a:solidFill>
              <a:srgbClr val="24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238</Words>
  <Application>Microsoft Office PowerPoint</Application>
  <PresentationFormat>Произвольный</PresentationFormat>
  <Paragraphs>31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Instrument Sans Medium</vt:lpstr>
      <vt:lpstr>Calibri</vt:lpstr>
      <vt:lpstr>Inter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w10-64</cp:lastModifiedBy>
  <cp:revision>3</cp:revision>
  <dcterms:created xsi:type="dcterms:W3CDTF">2025-02-09T18:58:49Z</dcterms:created>
  <dcterms:modified xsi:type="dcterms:W3CDTF">2025-02-09T19:11:05Z</dcterms:modified>
</cp:coreProperties>
</file>